
<file path=[Content_Types].xml><?xml version="1.0" encoding="utf-8"?>
<Types xmlns="http://schemas.openxmlformats.org/package/2006/content-types"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294" autoAdjust="0"/>
  </p:normalViewPr>
  <p:slideViewPr>
    <p:cSldViewPr>
      <p:cViewPr varScale="1">
        <p:scale>
          <a:sx n="65" d="100"/>
          <a:sy n="65" d="100"/>
        </p:scale>
        <p:origin x="35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1C896-98F7-4A74-A667-F5DD6734FC90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3B2AE-1306-4670-A32E-F95C1F990F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257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en-US" altLang="ko-KR" dirty="0" err="1"/>
              <a:t>Ceo</a:t>
            </a:r>
            <a:r>
              <a:rPr lang="ko-KR" altLang="en-US" dirty="0"/>
              <a:t>팀 </a:t>
            </a:r>
            <a:r>
              <a:rPr lang="en-US" altLang="ko-KR" dirty="0"/>
              <a:t>2</a:t>
            </a:r>
            <a:r>
              <a:rPr lang="ko-KR" altLang="en-US" dirty="0"/>
              <a:t>주차 발표를 맡은 배지호 라고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3B2AE-1306-4670-A32E-F95C1F990F5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169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이전에 </a:t>
            </a:r>
            <a:r>
              <a:rPr lang="ko-KR" altLang="en-US" dirty="0" err="1"/>
              <a:t>홀로렌즈를</a:t>
            </a:r>
            <a:r>
              <a:rPr lang="ko-KR" altLang="en-US" dirty="0"/>
              <a:t> 활용하여 혼합현실에서 수학 교육용 앱 구축을 주제로 </a:t>
            </a:r>
            <a:r>
              <a:rPr lang="ko-KR" altLang="en-US" dirty="0" err="1"/>
              <a:t>정했었는데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이것을 </a:t>
            </a:r>
            <a:r>
              <a:rPr lang="ko-KR" altLang="en-US" dirty="0" err="1"/>
              <a:t>저희끼리</a:t>
            </a:r>
            <a:r>
              <a:rPr lang="ko-KR" altLang="en-US" dirty="0"/>
              <a:t> 어떤 교육용 어플을 만들 것인지 논의해서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홀로렌즈를</a:t>
            </a:r>
            <a:r>
              <a:rPr lang="ko-KR" altLang="en-US" dirty="0"/>
              <a:t> 이용한 교육용 혼합현실 전시 및 체험 앱 구축으로 주제를 조금 더 구체화 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3B2AE-1306-4670-A32E-F95C1F990F5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705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혼합현실 전시 및 체험 앱이라는 것은 쉽게 말하면 혼합현실 전시회 앱입니다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기존의 디지털 전시회는 많은 디스플레이를 사용하여 전시회를 진행 했습니다</a:t>
            </a:r>
            <a:r>
              <a:rPr lang="en-US" altLang="ko-KR" dirty="0"/>
              <a:t>. </a:t>
            </a:r>
            <a:r>
              <a:rPr lang="ko-KR" altLang="en-US" dirty="0"/>
              <a:t>그러나 저희는 </a:t>
            </a:r>
            <a:r>
              <a:rPr lang="ko-KR" altLang="en-US" dirty="0" err="1"/>
              <a:t>홀로렌즈</a:t>
            </a:r>
            <a:r>
              <a:rPr lang="ko-KR" altLang="en-US" dirty="0"/>
              <a:t> 하나만으로 전시회에서 다양한 콘텐츠를 보여주고 체험하게 할 수</a:t>
            </a:r>
            <a:r>
              <a:rPr lang="en-US" altLang="ko-KR" dirty="0"/>
              <a:t> </a:t>
            </a:r>
            <a:r>
              <a:rPr lang="ko-KR" altLang="en-US" dirty="0"/>
              <a:t>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그래서 </a:t>
            </a:r>
            <a:r>
              <a:rPr lang="ko-KR" altLang="en-US" dirty="0" err="1"/>
              <a:t>홀로렌즈</a:t>
            </a:r>
            <a:r>
              <a:rPr lang="ko-KR" altLang="en-US" dirty="0"/>
              <a:t> 전시회라는 큰 틀에서 저희는 수학교육 컨텐츠를 개발하여 </a:t>
            </a:r>
            <a:r>
              <a:rPr lang="ko-KR" altLang="en-US" dirty="0" err="1"/>
              <a:t>홀로렌즈</a:t>
            </a:r>
            <a:r>
              <a:rPr lang="ko-KR" altLang="en-US" dirty="0"/>
              <a:t> 전시회 앱을 만들 예정입니다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3B2AE-1306-4670-A32E-F95C1F990F5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509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개발할 수학 콘텐츠 몇가지를 보여드리겠습니다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3d </a:t>
            </a:r>
            <a:r>
              <a:rPr lang="ko-KR" altLang="en-US" dirty="0"/>
              <a:t>입체도형을 직접 펼치고 </a:t>
            </a:r>
            <a:r>
              <a:rPr lang="ko-KR" altLang="en-US" dirty="0" err="1"/>
              <a:t>붙</a:t>
            </a:r>
            <a:r>
              <a:rPr lang="ko-KR" altLang="en-US" dirty="0"/>
              <a:t> </a:t>
            </a:r>
            <a:r>
              <a:rPr lang="ko-KR" altLang="en-US" dirty="0" err="1"/>
              <a:t>있</a:t>
            </a:r>
            <a:r>
              <a:rPr lang="ko-KR" altLang="en-US" dirty="0"/>
              <a:t> 수 있도록 하는 컨텐츠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3B2AE-1306-4670-A32E-F95C1F990F5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10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어릴때</a:t>
            </a:r>
            <a:r>
              <a:rPr lang="ko-KR" altLang="en-US" dirty="0"/>
              <a:t> 수학 시간에 </a:t>
            </a:r>
            <a:r>
              <a:rPr lang="ko-KR" altLang="en-US" dirty="0" err="1"/>
              <a:t>했었던</a:t>
            </a:r>
            <a:r>
              <a:rPr lang="ko-KR" altLang="en-US" dirty="0"/>
              <a:t> 나무 블록 문제 풀이를 입체로 보여주어 문제를 풀이할 수 있도록 하는 컨텐츠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3B2AE-1306-4670-A32E-F95C1F990F5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099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수학사</a:t>
            </a:r>
            <a:r>
              <a:rPr lang="ko-KR" altLang="en-US" dirty="0"/>
              <a:t> </a:t>
            </a:r>
            <a:r>
              <a:rPr lang="ko-KR" altLang="en-US" dirty="0" err="1"/>
              <a:t>에대한</a:t>
            </a:r>
            <a:r>
              <a:rPr lang="ko-KR" altLang="en-US" dirty="0"/>
              <a:t> 콘텐츠 등 다양한 교육용 컨텐츠를 개발하여 </a:t>
            </a:r>
            <a:r>
              <a:rPr lang="ko-KR" altLang="en-US" dirty="0" err="1"/>
              <a:t>홀로렌즈</a:t>
            </a:r>
            <a:r>
              <a:rPr lang="ko-KR" altLang="en-US" dirty="0"/>
              <a:t> 전시회 앱을 제작할 예정입니다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3B2AE-1306-4670-A32E-F95C1F990F5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71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38186" y="3263366"/>
            <a:ext cx="14221899" cy="18379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24449" y="6923107"/>
            <a:ext cx="2213919" cy="11157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89464" y="8261873"/>
            <a:ext cx="6941345" cy="6730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20230319_154247691">
            <a:hlinkClick r:id="" action="ppaction://media"/>
            <a:extLst>
              <a:ext uri="{FF2B5EF4-FFF2-40B4-BE49-F238E27FC236}">
                <a16:creationId xmlns:a16="http://schemas.microsoft.com/office/drawing/2014/main" id="{E9F3C592-56D7-7A27-F4B7-B5AFA09774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86200" y="-1"/>
            <a:ext cx="9601200" cy="102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5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B28ED41-B92E-FA8C-F977-371270801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0"/>
            <a:ext cx="18288000" cy="848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21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6165" y="814122"/>
            <a:ext cx="5863628" cy="14566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46" y="2721008"/>
            <a:ext cx="10366966" cy="707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4936" y="2342824"/>
            <a:ext cx="15719014" cy="35714"/>
            <a:chOff x="1014936" y="2342824"/>
            <a:chExt cx="15719014" cy="3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4936" y="2342824"/>
              <a:ext cx="15719014" cy="35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57200" y="3371139"/>
            <a:ext cx="13420471" cy="8767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9986" y="4355701"/>
            <a:ext cx="6460934" cy="4749952"/>
            <a:chOff x="1209986" y="4355701"/>
            <a:chExt cx="6460934" cy="47499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9986" y="4355701"/>
              <a:ext cx="6460934" cy="4749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09975" y="4355701"/>
            <a:ext cx="8623990" cy="5312994"/>
            <a:chOff x="8109975" y="4355701"/>
            <a:chExt cx="8623990" cy="53129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09975" y="4355701"/>
              <a:ext cx="8623990" cy="53129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6165" y="814122"/>
            <a:ext cx="5835084" cy="14523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4936" y="2342824"/>
            <a:ext cx="15719014" cy="35714"/>
            <a:chOff x="1014936" y="2342824"/>
            <a:chExt cx="15719014" cy="3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4936" y="2342824"/>
              <a:ext cx="15719014" cy="3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497388" y="3114104"/>
            <a:ext cx="8051365" cy="12067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6221" y="4337351"/>
            <a:ext cx="6722039" cy="4821256"/>
            <a:chOff x="1086221" y="4337351"/>
            <a:chExt cx="6722039" cy="48212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6221" y="4337351"/>
              <a:ext cx="6722039" cy="48212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29577" y="4292683"/>
            <a:ext cx="7348639" cy="4981927"/>
            <a:chOff x="9329577" y="4292683"/>
            <a:chExt cx="7348639" cy="49819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29577" y="4292683"/>
              <a:ext cx="7348639" cy="498192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00259" y="3114104"/>
            <a:ext cx="8107698" cy="120675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28187" y="5498223"/>
            <a:ext cx="3612094" cy="13857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9680" y="898003"/>
            <a:ext cx="8892228" cy="14566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4687" y="2665259"/>
            <a:ext cx="4386898" cy="7191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4936" y="2342824"/>
            <a:ext cx="15719014" cy="35714"/>
            <a:chOff x="1014936" y="2342824"/>
            <a:chExt cx="15719014" cy="3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4936" y="2342824"/>
              <a:ext cx="15719014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4686" y="4615463"/>
            <a:ext cx="7338783" cy="3797820"/>
            <a:chOff x="984686" y="4615463"/>
            <a:chExt cx="7338783" cy="37978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4686" y="4615463"/>
              <a:ext cx="7338783" cy="37978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74443" y="3006409"/>
            <a:ext cx="7859522" cy="6998153"/>
            <a:chOff x="8874443" y="3006409"/>
            <a:chExt cx="7859522" cy="69981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4443" y="3006409"/>
              <a:ext cx="7859522" cy="69981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9680" y="898003"/>
            <a:ext cx="8892228" cy="14566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2306" y="2665259"/>
            <a:ext cx="4700679" cy="8022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4936" y="2342824"/>
            <a:ext cx="15719014" cy="35714"/>
            <a:chOff x="1014936" y="2342824"/>
            <a:chExt cx="15719014" cy="3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4936" y="2342824"/>
              <a:ext cx="15719014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3348" y="3882217"/>
            <a:ext cx="6171429" cy="5443200"/>
            <a:chOff x="1413348" y="3882217"/>
            <a:chExt cx="6171429" cy="54432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3348" y="3882217"/>
              <a:ext cx="6171429" cy="54432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53473" y="3287562"/>
            <a:ext cx="6405644" cy="6632510"/>
            <a:chOff x="8853473" y="3287562"/>
            <a:chExt cx="6405644" cy="66325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53473" y="3287562"/>
              <a:ext cx="6405644" cy="66325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9680" y="898003"/>
            <a:ext cx="8892228" cy="14566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7544" y="2674783"/>
            <a:ext cx="3005070" cy="8022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4936" y="2342824"/>
            <a:ext cx="15719014" cy="35714"/>
            <a:chOff x="1014936" y="2342824"/>
            <a:chExt cx="15719014" cy="3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4936" y="2342824"/>
              <a:ext cx="15719014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43" y="3644049"/>
            <a:ext cx="5191427" cy="6171429"/>
            <a:chOff x="1127543" y="3644049"/>
            <a:chExt cx="5191427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7543" y="3644049"/>
              <a:ext cx="519142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30514" y="3644049"/>
            <a:ext cx="9803452" cy="6171429"/>
            <a:chOff x="6930514" y="3644049"/>
            <a:chExt cx="9803452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30514" y="3644049"/>
              <a:ext cx="9803452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1921" y="877033"/>
            <a:ext cx="8753685" cy="14566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5399" y="3507227"/>
            <a:ext cx="6076078" cy="9439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4936" y="2342824"/>
            <a:ext cx="15719014" cy="35714"/>
            <a:chOff x="1014936" y="2342824"/>
            <a:chExt cx="15719014" cy="3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4936" y="2342824"/>
              <a:ext cx="15719014" cy="35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6828" y="4474189"/>
            <a:ext cx="11267116" cy="96295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5875" y="6468958"/>
            <a:ext cx="4812316" cy="9439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5875" y="5475229"/>
            <a:ext cx="9508906" cy="96295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5875" y="7455775"/>
            <a:ext cx="8183087" cy="9915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5875" y="8480670"/>
            <a:ext cx="4812316" cy="943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27372" y="2981299"/>
            <a:ext cx="5425970" cy="3105774"/>
            <a:chOff x="12527372" y="2981299"/>
            <a:chExt cx="5425970" cy="31057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27372" y="2981299"/>
              <a:ext cx="5425970" cy="31057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55124" y="6548004"/>
            <a:ext cx="3370466" cy="3370466"/>
            <a:chOff x="13555124" y="6548004"/>
            <a:chExt cx="3370466" cy="33704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55124" y="6548004"/>
              <a:ext cx="3370466" cy="3370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1-0120">
            <a:hlinkClick r:id="" action="ppaction://media"/>
            <a:extLst>
              <a:ext uri="{FF2B5EF4-FFF2-40B4-BE49-F238E27FC236}">
                <a16:creationId xmlns:a16="http://schemas.microsoft.com/office/drawing/2014/main" id="{7F66A0D3-2C6A-7118-9B40-A7A0D57183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20230321_193004788">
            <a:hlinkClick r:id="" action="ppaction://media"/>
            <a:extLst>
              <a:ext uri="{FF2B5EF4-FFF2-40B4-BE49-F238E27FC236}">
                <a16:creationId xmlns:a16="http://schemas.microsoft.com/office/drawing/2014/main" id="{3B903133-26EC-8294-89DE-A8E145B3B5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8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149</Words>
  <Application>Microsoft Office PowerPoint</Application>
  <PresentationFormat>사용자 지정</PresentationFormat>
  <Paragraphs>19</Paragraphs>
  <Slides>11</Slides>
  <Notes>6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배지호</cp:lastModifiedBy>
  <cp:revision>7</cp:revision>
  <dcterms:created xsi:type="dcterms:W3CDTF">2023-03-16T21:57:55Z</dcterms:created>
  <dcterms:modified xsi:type="dcterms:W3CDTF">2023-03-21T14:56:18Z</dcterms:modified>
</cp:coreProperties>
</file>